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0287000" cy="10287000"/>
  <p:notesSz cx="6858000" cy="9144000"/>
  <p:embeddedFontLst>
    <p:embeddedFont>
      <p:font typeface="Theinhardt 1" charset="1" panose="020B0603020202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mailto:dpaquo88@uottawa.ca" TargetMode="External" Type="http://schemas.openxmlformats.org/officeDocument/2006/relationships/hyperlink"/><Relationship Id="rId3" Target="mailto:karen.phillips@uottawa.ca" TargetMode="External" Type="http://schemas.openxmlformats.org/officeDocument/2006/relationships/hyperlink"/><Relationship Id="rId4" Target="https://www.surveymonkey.ca/r/C5CR8SC" TargetMode="External" Type="http://schemas.openxmlformats.org/officeDocument/2006/relationships/hyperlink"/><Relationship Id="rId5" Target="https://www.surveymonkey.ca/r/C5CR8SC" TargetMode="External" Type="http://schemas.openxmlformats.org/officeDocument/2006/relationships/hyperlink"/><Relationship Id="rId6" Target="mailto:ethics@uottawa.ca" TargetMode="External" Type="http://schemas.openxmlformats.org/officeDocument/2006/relationships/hyperlink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0287000" cy="10287000"/>
          </a:xfrm>
          <a:custGeom>
            <a:avLst/>
            <a:gdLst/>
            <a:ahLst/>
            <a:cxnLst/>
            <a:rect r="r" b="b" t="t" l="l"/>
            <a:pathLst>
              <a:path h="10287000" w="10287000">
                <a:moveTo>
                  <a:pt x="0" y="0"/>
                </a:moveTo>
                <a:lnTo>
                  <a:pt x="10287000" y="0"/>
                </a:lnTo>
                <a:lnTo>
                  <a:pt x="10287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4F1F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33450"/>
            <a:ext cx="8229600" cy="92110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</a:rPr>
              <a:t>RPNs are invited to share their perspectives, knowledge, and experiences regarding health promotion strategies for perinatal wildfire exposure as part of a research study led by Danika Paquette Rochette (master’s student) and Dr. Karen Phillips at the University of Ottawa. Participants will be asked to complete a survey (approximately 30 minutes). </a:t>
            </a:r>
          </a:p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</a:rPr>
              <a:t>With no specific Canadian guidelines on wildfire exposure during pregnancy, this initiative supports professional knowledge exchange and helps improve perinatal care amid a growing environmental threat. For more information, please contact Danika at </a:t>
            </a:r>
            <a:r>
              <a:rPr lang="en-US" sz="2499" u="sng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  <a:hlinkClick r:id="rId2" tooltip="mailto:dpaquo88@uottawa.ca"/>
              </a:rPr>
              <a:t>dpaquo88@uottawa.ca</a:t>
            </a:r>
            <a:r>
              <a:rPr lang="en-US" sz="2499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</a:rPr>
              <a:t> or Dr. Karen Phillips at </a:t>
            </a:r>
            <a:r>
              <a:rPr lang="en-US" sz="2499" u="sng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  <a:hlinkClick r:id="rId3" tooltip="mailto:karen.phillips@uottawa.ca"/>
              </a:rPr>
              <a:t>karen.phillips@uottawa.ca</a:t>
            </a:r>
            <a:r>
              <a:rPr lang="en-US" sz="2499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</a:rPr>
              <a:t>.</a:t>
            </a:r>
          </a:p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</a:rPr>
              <a:t>If you are interested in participating, please follow this link to complete the online survey on promotion strategies for perinatal wildfire exposure:</a:t>
            </a:r>
          </a:p>
          <a:p>
            <a:pPr algn="l">
              <a:lnSpc>
                <a:spcPts val="3499"/>
              </a:lnSpc>
            </a:pPr>
            <a:r>
              <a:rPr lang="en-US" sz="2499" u="sng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  <a:hlinkClick r:id="rId4" tooltip="https://www.surveymonkey.ca/r/C5CR8SC"/>
              </a:rPr>
              <a:t>https://www.surveymonkey.ca/r/C5CR8</a:t>
            </a:r>
            <a:r>
              <a:rPr lang="en-US" sz="2499" u="sng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  <a:hlinkClick r:id="rId5" tooltip="https://www.surveymonkey.ca/r/C5CR8SC"/>
              </a:rPr>
              <a:t>SC</a:t>
            </a:r>
          </a:p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</a:rPr>
              <a:t>Any questions regarding the ethical conduct of this project may be addressed to the University of Ottawa – Office of Research Ethics and Integrity at </a:t>
            </a:r>
            <a:r>
              <a:rPr lang="en-US" sz="2499" u="sng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  <a:hlinkClick r:id="rId6" tooltip="mailto:ethics@uottawa.ca"/>
              </a:rPr>
              <a:t>ethics@uottawa.ca</a:t>
            </a:r>
            <a:r>
              <a:rPr lang="en-US" sz="2499">
                <a:solidFill>
                  <a:srgbClr val="000000"/>
                </a:solidFill>
                <a:latin typeface="Theinhardt 1"/>
                <a:ea typeface="Theinhardt 1"/>
                <a:cs typeface="Theinhardt 1"/>
                <a:sym typeface="Theinhardt 1"/>
              </a:rPr>
              <a:t>.</a:t>
            </a:r>
          </a:p>
          <a:p>
            <a:pPr algn="ctr">
              <a:lnSpc>
                <a:spcPts val="7000"/>
              </a:lnSpc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DAGx8Zn-ais</dc:identifier>
  <dcterms:modified xsi:type="dcterms:W3CDTF">2011-08-01T06:04:30Z</dcterms:modified>
  <cp:revision>1</cp:revision>
  <dc:title>Help Improve Maternal Health During Wildfires</dc:title>
</cp:coreProperties>
</file>